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90" r:id="rId11"/>
    <p:sldId id="288" r:id="rId12"/>
    <p:sldId id="265" r:id="rId13"/>
    <p:sldId id="266" r:id="rId14"/>
    <p:sldId id="267" r:id="rId15"/>
    <p:sldId id="291" r:id="rId16"/>
    <p:sldId id="289" r:id="rId17"/>
    <p:sldId id="285" r:id="rId18"/>
    <p:sldId id="276" r:id="rId19"/>
    <p:sldId id="268" r:id="rId20"/>
    <p:sldId id="269" r:id="rId21"/>
    <p:sldId id="270" r:id="rId22"/>
    <p:sldId id="271" r:id="rId23"/>
    <p:sldId id="272" r:id="rId24"/>
    <p:sldId id="273" r:id="rId25"/>
    <p:sldId id="286" r:id="rId26"/>
    <p:sldId id="292" r:id="rId27"/>
    <p:sldId id="274" r:id="rId28"/>
    <p:sldId id="275" r:id="rId29"/>
    <p:sldId id="277" r:id="rId30"/>
    <p:sldId id="278" r:id="rId31"/>
    <p:sldId id="279" r:id="rId32"/>
    <p:sldId id="280" r:id="rId33"/>
    <p:sldId id="282" r:id="rId34"/>
    <p:sldId id="287" r:id="rId35"/>
    <p:sldId id="293" r:id="rId36"/>
    <p:sldId id="283" r:id="rId37"/>
    <p:sldId id="284" r:id="rId38"/>
  </p:sldIdLst>
  <p:sldSz cx="9144000" cy="6858000" type="screen4x3"/>
  <p:notesSz cx="7132638" cy="9418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4" autoAdjust="0"/>
  </p:normalViewPr>
  <p:slideViewPr>
    <p:cSldViewPr>
      <p:cViewPr varScale="1">
        <p:scale>
          <a:sx n="42" d="100"/>
          <a:sy n="42" d="100"/>
        </p:scale>
        <p:origin x="7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4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0863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40188" y="0"/>
            <a:ext cx="3090862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060A6-35B0-42B4-AE8B-8DBCB7DB8988}" type="datetimeFigureOut">
              <a:rPr lang="es-MX" smtClean="0"/>
              <a:t>20/05/2014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45563"/>
            <a:ext cx="3090863" cy="471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40188" y="8945563"/>
            <a:ext cx="3090862" cy="471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5E059-C2A3-4C96-BA71-47FD044B9088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2134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CAE8A-D2D1-42D8-B99E-EB46D735AC5D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1990C-D86A-4A8A-88C5-09BA62264D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772400" cy="1470025"/>
          </a:xfrm>
        </p:spPr>
        <p:txBody>
          <a:bodyPr/>
          <a:lstStyle/>
          <a:p>
            <a:r>
              <a:rPr lang="en-US" dirty="0" err="1" smtClean="0"/>
              <a:t>Introduccion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profesiones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514600"/>
            <a:ext cx="6400800" cy="1752600"/>
          </a:xfrm>
        </p:spPr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o la </a:t>
            </a:r>
            <a:r>
              <a:rPr lang="en-US" dirty="0" err="1" smtClean="0"/>
              <a:t>definicion</a:t>
            </a:r>
            <a:r>
              <a:rPr lang="en-US" dirty="0" smtClean="0"/>
              <a:t> o el </a:t>
            </a:r>
            <a:r>
              <a:rPr lang="en-US" dirty="0" err="1" smtClean="0"/>
              <a:t>nombre</a:t>
            </a:r>
            <a:r>
              <a:rPr lang="en-US" dirty="0" smtClean="0"/>
              <a:t> del </a:t>
            </a:r>
            <a:r>
              <a:rPr lang="en-US" dirty="0" err="1" smtClean="0"/>
              <a:t>empleado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falta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El </a:t>
            </a:r>
            <a:r>
              <a:rPr lang="en-US" dirty="0" err="1" smtClean="0">
                <a:solidFill>
                  <a:srgbClr val="FFFF00"/>
                </a:solidFill>
              </a:rPr>
              <a:t>chofer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76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El/la </a:t>
            </a:r>
            <a:r>
              <a:rPr lang="en-US" sz="5400" dirty="0" err="1" smtClean="0">
                <a:solidFill>
                  <a:srgbClr val="FFFF00"/>
                </a:solidFill>
              </a:rPr>
              <a:t>consejero</a:t>
            </a:r>
            <a:r>
              <a:rPr lang="en-US" sz="5400" dirty="0" smtClean="0">
                <a:solidFill>
                  <a:srgbClr val="FFFF00"/>
                </a:solidFill>
              </a:rPr>
              <a:t>/a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05200"/>
            <a:ext cx="8229600" cy="213360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Trabaja</a:t>
            </a:r>
            <a:r>
              <a:rPr lang="en-US" sz="4400" dirty="0"/>
              <a:t> </a:t>
            </a:r>
            <a:r>
              <a:rPr lang="en-US" sz="4400" dirty="0" smtClean="0"/>
              <a:t>en </a:t>
            </a:r>
            <a:r>
              <a:rPr lang="en-US" sz="4400" dirty="0" err="1" smtClean="0"/>
              <a:t>una</a:t>
            </a:r>
            <a:r>
              <a:rPr lang="en-US" sz="4400" dirty="0" smtClean="0"/>
              <a:t> </a:t>
            </a:r>
            <a:r>
              <a:rPr lang="en-US" sz="4400" dirty="0" err="1" smtClean="0"/>
              <a:t>escuela</a:t>
            </a:r>
            <a:r>
              <a:rPr lang="en-US" sz="4400" dirty="0" smtClean="0"/>
              <a:t>, </a:t>
            </a:r>
            <a:r>
              <a:rPr lang="en-US" sz="4400" dirty="0" err="1" smtClean="0"/>
              <a:t>clínica</a:t>
            </a:r>
            <a:r>
              <a:rPr lang="en-US" sz="4400" dirty="0" smtClean="0"/>
              <a:t>, u </a:t>
            </a:r>
            <a:r>
              <a:rPr lang="en-US" sz="4400" dirty="0" err="1" smtClean="0"/>
              <a:t>otro</a:t>
            </a:r>
            <a:r>
              <a:rPr lang="en-US" sz="4400" dirty="0" smtClean="0"/>
              <a:t> </a:t>
            </a:r>
            <a:r>
              <a:rPr lang="en-US" sz="4400" dirty="0" err="1" smtClean="0"/>
              <a:t>negocio</a:t>
            </a:r>
            <a:r>
              <a:rPr lang="en-US" sz="4400" dirty="0" smtClean="0"/>
              <a:t> </a:t>
            </a:r>
            <a:r>
              <a:rPr lang="en-US" sz="4400" dirty="0" err="1" smtClean="0"/>
              <a:t>hablando</a:t>
            </a:r>
            <a:r>
              <a:rPr lang="en-US" sz="4400" dirty="0" smtClean="0"/>
              <a:t> y </a:t>
            </a:r>
            <a:r>
              <a:rPr lang="en-US" sz="4400" dirty="0" err="1" smtClean="0"/>
              <a:t>aconsejando</a:t>
            </a:r>
            <a:r>
              <a:rPr lang="en-US" sz="4400" dirty="0" smtClean="0"/>
              <a:t> a </a:t>
            </a:r>
            <a:r>
              <a:rPr lang="en-US" sz="4400" dirty="0" err="1" smtClean="0"/>
              <a:t>sus</a:t>
            </a:r>
            <a:r>
              <a:rPr lang="en-US" sz="4400" dirty="0" smtClean="0"/>
              <a:t> </a:t>
            </a:r>
            <a:r>
              <a:rPr lang="en-US" sz="4400" dirty="0" err="1" smtClean="0"/>
              <a:t>clientes</a:t>
            </a:r>
            <a:r>
              <a:rPr lang="en-US" sz="4400" dirty="0" smtClean="0"/>
              <a:t>.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contador/a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Hace</a:t>
            </a:r>
            <a:r>
              <a:rPr lang="en-US" sz="4000" dirty="0" smtClean="0"/>
              <a:t> </a:t>
            </a:r>
            <a:r>
              <a:rPr lang="en-US" sz="4000" dirty="0" err="1" smtClean="0"/>
              <a:t>todo</a:t>
            </a:r>
            <a:r>
              <a:rPr lang="en-US" sz="4000" dirty="0" smtClean="0"/>
              <a:t> lo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tiene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hacer</a:t>
            </a:r>
            <a:r>
              <a:rPr lang="en-US" sz="4000" dirty="0" smtClean="0"/>
              <a:t> con los </a:t>
            </a:r>
            <a:r>
              <a:rPr lang="en-US" sz="4000" dirty="0" err="1" smtClean="0"/>
              <a:t>números</a:t>
            </a:r>
            <a:r>
              <a:rPr lang="en-US" sz="4000" dirty="0" smtClean="0"/>
              <a:t> </a:t>
            </a:r>
            <a:r>
              <a:rPr lang="en-US" sz="4000" dirty="0" err="1" smtClean="0"/>
              <a:t>incluyendo</a:t>
            </a:r>
            <a:r>
              <a:rPr lang="en-US" sz="4000" dirty="0" smtClean="0"/>
              <a:t> </a:t>
            </a:r>
            <a:r>
              <a:rPr lang="en-US" sz="4000" dirty="0" err="1" smtClean="0"/>
              <a:t>ayudarte</a:t>
            </a:r>
            <a:r>
              <a:rPr lang="en-US" sz="4000" dirty="0" smtClean="0"/>
              <a:t> con </a:t>
            </a:r>
            <a:r>
              <a:rPr lang="en-US" sz="4000" dirty="0" err="1" smtClean="0"/>
              <a:t>tus</a:t>
            </a:r>
            <a:r>
              <a:rPr lang="en-US" sz="4000" dirty="0" smtClean="0"/>
              <a:t> </a:t>
            </a:r>
            <a:r>
              <a:rPr lang="en-US" sz="4000" dirty="0" err="1" smtClean="0"/>
              <a:t>impuestos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deportista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 </a:t>
            </a:r>
            <a:r>
              <a:rPr lang="en-US" sz="4000" dirty="0" err="1" smtClean="0"/>
              <a:t>dedica</a:t>
            </a:r>
            <a:r>
              <a:rPr lang="en-US" sz="4000" dirty="0" smtClean="0"/>
              <a:t> a la </a:t>
            </a:r>
            <a:r>
              <a:rPr lang="en-US" sz="4000" dirty="0" err="1" smtClean="0"/>
              <a:t>práctica</a:t>
            </a:r>
            <a:r>
              <a:rPr lang="en-US" sz="4000" dirty="0" smtClean="0"/>
              <a:t> de </a:t>
            </a:r>
            <a:r>
              <a:rPr lang="en-US" sz="4000" dirty="0" err="1" smtClean="0"/>
              <a:t>algún</a:t>
            </a:r>
            <a:r>
              <a:rPr lang="en-US" sz="4000" dirty="0" smtClean="0"/>
              <a:t> </a:t>
            </a:r>
            <a:r>
              <a:rPr lang="en-US" sz="4000" dirty="0" err="1" smtClean="0"/>
              <a:t>deporte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5400" dirty="0">
                <a:solidFill>
                  <a:srgbClr val="FFFF00"/>
                </a:solidFill>
              </a:rPr>
              <a:t>el/ la dueño/a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971800"/>
            <a:ext cx="7620000" cy="1752600"/>
          </a:xfrm>
        </p:spPr>
        <p:txBody>
          <a:bodyPr>
            <a:noAutofit/>
          </a:bodyPr>
          <a:lstStyle/>
          <a:p>
            <a:r>
              <a:rPr lang="en-US" sz="4000" dirty="0" err="1">
                <a:solidFill>
                  <a:schemeClr val="tx1"/>
                </a:solidFill>
              </a:rPr>
              <a:t>Tiene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su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propio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negocio</a:t>
            </a:r>
            <a:r>
              <a:rPr lang="en-US" sz="4000" dirty="0">
                <a:solidFill>
                  <a:schemeClr val="tx1"/>
                </a:solidFill>
              </a:rPr>
              <a:t>.  </a:t>
            </a:r>
            <a:r>
              <a:rPr lang="en-US" sz="4000" dirty="0" err="1">
                <a:solidFill>
                  <a:schemeClr val="tx1"/>
                </a:solidFill>
              </a:rPr>
              <a:t>Puede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ser</a:t>
            </a:r>
            <a:r>
              <a:rPr lang="en-US" sz="4000" dirty="0">
                <a:solidFill>
                  <a:schemeClr val="tx1"/>
                </a:solidFill>
              </a:rPr>
              <a:t> el </a:t>
            </a:r>
            <a:r>
              <a:rPr lang="en-US" sz="4000" dirty="0" err="1">
                <a:solidFill>
                  <a:schemeClr val="tx1"/>
                </a:solidFill>
              </a:rPr>
              <a:t>jefe</a:t>
            </a:r>
            <a:r>
              <a:rPr lang="en-US" sz="4000" dirty="0">
                <a:solidFill>
                  <a:schemeClr val="tx1"/>
                </a:solidFill>
              </a:rPr>
              <a:t> o </a:t>
            </a:r>
            <a:r>
              <a:rPr lang="en-US" sz="4000" dirty="0" err="1">
                <a:solidFill>
                  <a:schemeClr val="tx1"/>
                </a:solidFill>
              </a:rPr>
              <a:t>tener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 err="1" smtClean="0">
                <a:solidFill>
                  <a:schemeClr val="tx1"/>
                </a:solidFill>
              </a:rPr>
              <a:t>unos</a:t>
            </a:r>
            <a:endParaRPr lang="en-US" sz="4000" dirty="0">
              <a:solidFill>
                <a:schemeClr val="tx1"/>
              </a:solidFill>
            </a:endParaRPr>
          </a:p>
          <a:p>
            <a:r>
              <a:rPr lang="en-US" sz="4000" dirty="0" err="1" smtClean="0">
                <a:solidFill>
                  <a:schemeClr val="tx1"/>
                </a:solidFill>
              </a:rPr>
              <a:t>gerentes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err="1">
                <a:solidFill>
                  <a:schemeClr val="tx1"/>
                </a:solidFill>
              </a:rPr>
              <a:t>manejando</a:t>
            </a:r>
            <a:r>
              <a:rPr lang="en-US" sz="4000" dirty="0">
                <a:solidFill>
                  <a:schemeClr val="tx1"/>
                </a:solidFill>
              </a:rPr>
              <a:t> el </a:t>
            </a:r>
            <a:r>
              <a:rPr lang="en-US" sz="4000" dirty="0" err="1">
                <a:solidFill>
                  <a:schemeClr val="tx1"/>
                </a:solidFill>
              </a:rPr>
              <a:t>negocio</a:t>
            </a:r>
            <a:r>
              <a:rPr lang="en-US" sz="4000" dirty="0">
                <a:solidFill>
                  <a:schemeClr val="tx1"/>
                </a:solidFill>
              </a:rPr>
              <a:t>.</a:t>
            </a:r>
            <a:endParaRPr lang="es-MX" sz="4000" dirty="0"/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4478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El </a:t>
            </a:r>
            <a:r>
              <a:rPr lang="en-US" dirty="0" err="1" smtClean="0">
                <a:solidFill>
                  <a:srgbClr val="FFFF00"/>
                </a:solidFill>
              </a:rPr>
              <a:t>empleado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09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El/la </a:t>
            </a:r>
            <a:r>
              <a:rPr lang="en-US" sz="5400" dirty="0" err="1">
                <a:solidFill>
                  <a:srgbClr val="FFFF00"/>
                </a:solidFill>
              </a:rPr>
              <a:t>e</a:t>
            </a:r>
            <a:r>
              <a:rPr lang="en-US" sz="5400" dirty="0" err="1" smtClean="0">
                <a:solidFill>
                  <a:srgbClr val="FFFF00"/>
                </a:solidFill>
              </a:rPr>
              <a:t>nfermero</a:t>
            </a:r>
            <a:r>
              <a:rPr lang="en-US" sz="5400" dirty="0" smtClean="0">
                <a:solidFill>
                  <a:srgbClr val="FFFF00"/>
                </a:solidFill>
              </a:rPr>
              <a:t>/a</a:t>
            </a:r>
            <a:endParaRPr lang="es-MX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Cuida</a:t>
            </a:r>
            <a:r>
              <a:rPr lang="en-US" dirty="0" smtClean="0"/>
              <a:t> 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pacientes</a:t>
            </a:r>
            <a:r>
              <a:rPr lang="en-US" dirty="0" smtClean="0"/>
              <a:t>.  Les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pruebas</a:t>
            </a:r>
            <a:r>
              <a:rPr lang="en-US" dirty="0" smtClean="0"/>
              <a:t> y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procedimientos</a:t>
            </a:r>
            <a:r>
              <a:rPr lang="en-US" dirty="0" smtClean="0"/>
              <a:t>.  </a:t>
            </a:r>
            <a:r>
              <a:rPr lang="en-US" dirty="0" err="1" smtClean="0"/>
              <a:t>Ayuda</a:t>
            </a:r>
            <a:r>
              <a:rPr lang="en-US" dirty="0" smtClean="0"/>
              <a:t> a los </a:t>
            </a:r>
            <a:r>
              <a:rPr lang="en-US" dirty="0" err="1" smtClean="0"/>
              <a:t>doctores</a:t>
            </a:r>
            <a:r>
              <a:rPr lang="en-US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84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El/la </a:t>
            </a:r>
            <a:r>
              <a:rPr lang="en-US" sz="5400" dirty="0" err="1" smtClean="0">
                <a:solidFill>
                  <a:srgbClr val="FFFF00"/>
                </a:solidFill>
              </a:rPr>
              <a:t>entrenador</a:t>
            </a:r>
            <a:r>
              <a:rPr lang="en-US" sz="5400" dirty="0" smtClean="0">
                <a:solidFill>
                  <a:srgbClr val="FFFF00"/>
                </a:solidFill>
              </a:rPr>
              <a:t>/a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80772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4400" dirty="0" err="1" smtClean="0"/>
              <a:t>Enseña</a:t>
            </a:r>
            <a:r>
              <a:rPr lang="en-US" sz="4400" dirty="0" smtClean="0"/>
              <a:t> a los </a:t>
            </a:r>
            <a:r>
              <a:rPr lang="en-US" sz="4400" dirty="0" err="1" smtClean="0"/>
              <a:t>trabajadores</a:t>
            </a:r>
            <a:r>
              <a:rPr lang="en-US" sz="4400" dirty="0" smtClean="0"/>
              <a:t> </a:t>
            </a:r>
            <a:r>
              <a:rPr lang="en-US" sz="4400" dirty="0" err="1" smtClean="0"/>
              <a:t>hacer</a:t>
            </a:r>
            <a:r>
              <a:rPr lang="en-US" sz="4400" dirty="0" smtClean="0"/>
              <a:t> </a:t>
            </a:r>
            <a:r>
              <a:rPr lang="en-US" sz="4400" dirty="0" err="1" smtClean="0"/>
              <a:t>algo</a:t>
            </a:r>
            <a:r>
              <a:rPr lang="en-US" sz="4400" dirty="0" smtClean="0"/>
              <a:t> </a:t>
            </a:r>
            <a:r>
              <a:rPr lang="en-US" sz="4400" dirty="0" err="1" smtClean="0"/>
              <a:t>nuevo</a:t>
            </a:r>
            <a:r>
              <a:rPr lang="en-US" sz="4400" dirty="0" smtClean="0"/>
              <a:t> o </a:t>
            </a:r>
            <a:r>
              <a:rPr lang="en-US" sz="4400" dirty="0" err="1" smtClean="0"/>
              <a:t>mejorarse</a:t>
            </a:r>
            <a:r>
              <a:rPr lang="en-US" sz="4400" dirty="0" smtClean="0"/>
              <a:t> de </a:t>
            </a:r>
            <a:r>
              <a:rPr lang="en-US" sz="4400" dirty="0" err="1" smtClean="0"/>
              <a:t>alguna</a:t>
            </a:r>
            <a:r>
              <a:rPr lang="en-US" sz="4400" dirty="0" smtClean="0"/>
              <a:t> </a:t>
            </a:r>
            <a:r>
              <a:rPr lang="en-US" sz="4400" dirty="0" err="1" smtClean="0"/>
              <a:t>manera</a:t>
            </a:r>
            <a:r>
              <a:rPr lang="en-US" sz="4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escritor/a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6781800" cy="2133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Se </a:t>
            </a:r>
            <a:r>
              <a:rPr lang="en-US" sz="4000" dirty="0" err="1" smtClean="0"/>
              <a:t>dedica</a:t>
            </a:r>
            <a:r>
              <a:rPr lang="en-US" sz="4000" dirty="0" smtClean="0"/>
              <a:t> a </a:t>
            </a:r>
            <a:r>
              <a:rPr lang="en-US" sz="4000" dirty="0" err="1" smtClean="0"/>
              <a:t>escribir</a:t>
            </a:r>
            <a:r>
              <a:rPr lang="en-US" sz="4000" dirty="0" smtClean="0"/>
              <a:t> </a:t>
            </a:r>
            <a:r>
              <a:rPr lang="en-US" sz="4000" dirty="0" err="1" smtClean="0"/>
              <a:t>ensayos</a:t>
            </a:r>
            <a:r>
              <a:rPr lang="en-US" sz="4000" dirty="0" smtClean="0"/>
              <a:t>, </a:t>
            </a:r>
            <a:r>
              <a:rPr lang="en-US" sz="4000" dirty="0" err="1" smtClean="0"/>
              <a:t>artículos</a:t>
            </a:r>
            <a:r>
              <a:rPr lang="en-US" sz="4000" dirty="0" smtClean="0"/>
              <a:t>, </a:t>
            </a:r>
            <a:r>
              <a:rPr lang="en-US" sz="4000" dirty="0" err="1" smtClean="0"/>
              <a:t>novelas</a:t>
            </a:r>
            <a:r>
              <a:rPr lang="en-US" sz="4000" dirty="0" smtClean="0"/>
              <a:t>, etc.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6000" dirty="0">
                <a:solidFill>
                  <a:srgbClr val="FFFF00"/>
                </a:solidFill>
              </a:rPr>
              <a:t>el/la gerente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8305800" cy="2667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Es la persona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maneja</a:t>
            </a:r>
            <a:r>
              <a:rPr lang="en-US" sz="4000" dirty="0" smtClean="0"/>
              <a:t> el </a:t>
            </a:r>
            <a:r>
              <a:rPr lang="en-US" sz="4000" dirty="0" err="1" smtClean="0"/>
              <a:t>negocio</a:t>
            </a:r>
            <a:r>
              <a:rPr lang="en-US" sz="4000" dirty="0" smtClean="0"/>
              <a:t>.  En la </a:t>
            </a:r>
            <a:r>
              <a:rPr lang="en-US" sz="4000" dirty="0" err="1" smtClean="0"/>
              <a:t>mayoría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casos</a:t>
            </a:r>
            <a:r>
              <a:rPr lang="en-US" sz="4000" dirty="0" smtClean="0"/>
              <a:t>, </a:t>
            </a:r>
            <a:r>
              <a:rPr lang="en-US" sz="4000" dirty="0" err="1" smtClean="0"/>
              <a:t>tiene</a:t>
            </a:r>
            <a:r>
              <a:rPr lang="en-US" sz="4000" dirty="0" smtClean="0"/>
              <a:t> un </a:t>
            </a:r>
            <a:r>
              <a:rPr lang="en-US" sz="4000" dirty="0" err="1" smtClean="0"/>
              <a:t>jefe</a:t>
            </a:r>
            <a:r>
              <a:rPr lang="en-US" sz="4000" dirty="0" smtClean="0"/>
              <a:t> </a:t>
            </a:r>
            <a:r>
              <a:rPr lang="en-US" sz="4000" dirty="0" err="1" smtClean="0"/>
              <a:t>pero</a:t>
            </a:r>
            <a:r>
              <a:rPr lang="en-US" sz="4000" dirty="0" smtClean="0"/>
              <a:t> a la </a:t>
            </a:r>
            <a:r>
              <a:rPr lang="en-US" sz="4000" dirty="0" err="1" smtClean="0"/>
              <a:t>vez</a:t>
            </a:r>
            <a:r>
              <a:rPr lang="en-US" sz="4000" dirty="0" smtClean="0"/>
              <a:t>,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dirty="0" err="1" smtClean="0"/>
              <a:t>jefe</a:t>
            </a:r>
            <a:r>
              <a:rPr lang="en-US" sz="4000" dirty="0" smtClean="0"/>
              <a:t> de </a:t>
            </a:r>
            <a:r>
              <a:rPr lang="en-US" sz="4000" dirty="0" err="1" smtClean="0"/>
              <a:t>otros</a:t>
            </a:r>
            <a:r>
              <a:rPr lang="en-US" sz="4000" dirty="0" smtClean="0"/>
              <a:t> </a:t>
            </a:r>
            <a:r>
              <a:rPr lang="en-US" sz="4000" dirty="0" err="1" smtClean="0"/>
              <a:t>trabajadores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abogado/a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3352800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Te </a:t>
            </a:r>
            <a:r>
              <a:rPr lang="en-US" sz="4000" dirty="0" err="1" smtClean="0"/>
              <a:t>aconseja</a:t>
            </a:r>
            <a:r>
              <a:rPr lang="en-US" sz="4000" dirty="0" smtClean="0"/>
              <a:t> y </a:t>
            </a:r>
            <a:r>
              <a:rPr lang="en-US" sz="4000" dirty="0" err="1" smtClean="0"/>
              <a:t>te</a:t>
            </a:r>
            <a:r>
              <a:rPr lang="en-US" sz="4000" dirty="0" smtClean="0"/>
              <a:t> </a:t>
            </a:r>
            <a:r>
              <a:rPr lang="en-US" sz="4000" dirty="0" err="1" smtClean="0"/>
              <a:t>representa</a:t>
            </a:r>
            <a:r>
              <a:rPr lang="en-US" sz="4000" dirty="0" smtClean="0"/>
              <a:t> </a:t>
            </a:r>
            <a:r>
              <a:rPr lang="en-US" sz="4000" dirty="0" err="1" smtClean="0"/>
              <a:t>cuando</a:t>
            </a:r>
            <a:r>
              <a:rPr lang="en-US" sz="4000" dirty="0" smtClean="0"/>
              <a:t> </a:t>
            </a:r>
            <a:r>
              <a:rPr lang="en-US" sz="4000" dirty="0" err="1" smtClean="0"/>
              <a:t>tienes</a:t>
            </a:r>
            <a:r>
              <a:rPr lang="en-US" sz="4000" dirty="0" smtClean="0"/>
              <a:t> </a:t>
            </a:r>
            <a:r>
              <a:rPr lang="en-US" sz="4000" dirty="0" err="1" smtClean="0"/>
              <a:t>problemas</a:t>
            </a:r>
            <a:r>
              <a:rPr lang="en-US" sz="4000" dirty="0" smtClean="0"/>
              <a:t> </a:t>
            </a:r>
            <a:r>
              <a:rPr lang="en-US" sz="4000" dirty="0" err="1" smtClean="0"/>
              <a:t>legales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47850"/>
          </a:xfrm>
        </p:spPr>
        <p:txBody>
          <a:bodyPr>
            <a:normAutofit fontScale="90000"/>
          </a:bodyPr>
          <a:lstStyle/>
          <a:p>
            <a:r>
              <a:rPr lang="es-ES_tradnl" sz="6000" dirty="0">
                <a:solidFill>
                  <a:srgbClr val="FFFF00"/>
                </a:solidFill>
              </a:rPr>
              <a:t>el hombre de </a:t>
            </a:r>
            <a:r>
              <a:rPr lang="es-ES_tradnl" sz="6000" dirty="0" smtClean="0">
                <a:solidFill>
                  <a:srgbClr val="FFFF00"/>
                </a:solidFill>
              </a:rPr>
              <a:t>negocios/</a:t>
            </a:r>
            <a:r>
              <a:rPr lang="en-US" sz="6000" dirty="0">
                <a:solidFill>
                  <a:srgbClr val="FFFF00"/>
                </a:solidFill>
              </a:rPr>
              <a:t/>
            </a:r>
            <a:br>
              <a:rPr lang="en-US" sz="6000" dirty="0">
                <a:solidFill>
                  <a:srgbClr val="FFFF00"/>
                </a:solidFill>
              </a:rPr>
            </a:br>
            <a:r>
              <a:rPr lang="es-ES_tradnl" sz="6000" dirty="0">
                <a:solidFill>
                  <a:srgbClr val="FFFF00"/>
                </a:solidFill>
              </a:rPr>
              <a:t>la mujer de negocios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/>
          <a:p>
            <a:r>
              <a:rPr lang="en-US" dirty="0" err="1" smtClean="0"/>
              <a:t>Maneja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companía</a:t>
            </a:r>
            <a:r>
              <a:rPr lang="en-US" dirty="0" smtClean="0"/>
              <a:t> o </a:t>
            </a:r>
            <a:r>
              <a:rPr lang="en-US" dirty="0" err="1" smtClean="0"/>
              <a:t>negocio</a:t>
            </a:r>
            <a:r>
              <a:rPr lang="en-US" dirty="0" smtClean="0"/>
              <a:t>. 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dueño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ingeniero/a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048000"/>
            <a:ext cx="77724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Hay </a:t>
            </a:r>
            <a:r>
              <a:rPr lang="en-US" sz="4000" dirty="0" err="1" smtClean="0"/>
              <a:t>varios</a:t>
            </a:r>
            <a:r>
              <a:rPr lang="en-US" sz="4000" dirty="0" smtClean="0"/>
              <a:t> </a:t>
            </a:r>
            <a:r>
              <a:rPr lang="en-US" sz="4000" dirty="0" err="1" smtClean="0"/>
              <a:t>tipos</a:t>
            </a:r>
            <a:r>
              <a:rPr lang="en-US" sz="4000" dirty="0" smtClean="0"/>
              <a:t> </a:t>
            </a:r>
            <a:r>
              <a:rPr lang="en-US" sz="4000" dirty="0" err="1" smtClean="0"/>
              <a:t>pero</a:t>
            </a:r>
            <a:r>
              <a:rPr lang="en-US" sz="4000" dirty="0" smtClean="0"/>
              <a:t> </a:t>
            </a:r>
            <a:r>
              <a:rPr lang="en-US" sz="4000" dirty="0" err="1" smtClean="0"/>
              <a:t>generalmente</a:t>
            </a:r>
            <a:r>
              <a:rPr lang="en-US" sz="4000" dirty="0" smtClean="0"/>
              <a:t> </a:t>
            </a:r>
            <a:r>
              <a:rPr lang="en-US" sz="4000" dirty="0" err="1" smtClean="0"/>
              <a:t>comprenden</a:t>
            </a:r>
            <a:r>
              <a:rPr lang="en-US" sz="4000" dirty="0" smtClean="0"/>
              <a:t> </a:t>
            </a:r>
            <a:r>
              <a:rPr lang="en-US" sz="4000" dirty="0" err="1" smtClean="0"/>
              <a:t>interpretar</a:t>
            </a:r>
            <a:r>
              <a:rPr lang="en-US" sz="4000" dirty="0" smtClean="0"/>
              <a:t> un </a:t>
            </a:r>
            <a:r>
              <a:rPr lang="en-US" sz="4000" dirty="0" err="1" smtClean="0"/>
              <a:t>mecanismo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 /la jefe/a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429000"/>
            <a:ext cx="6477000" cy="22098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Es la persona </a:t>
            </a:r>
            <a:r>
              <a:rPr lang="en-US" sz="4000" dirty="0" err="1" smtClean="0"/>
              <a:t>encargada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6000" dirty="0">
                <a:solidFill>
                  <a:srgbClr val="FFFF00"/>
                </a:solidFill>
              </a:rPr>
              <a:t>el/ la juez/a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124200"/>
            <a:ext cx="7543800" cy="2514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Escucha</a:t>
            </a:r>
            <a:r>
              <a:rPr lang="en-US" sz="4000" dirty="0" smtClean="0"/>
              <a:t> y </a:t>
            </a:r>
            <a:r>
              <a:rPr lang="en-US" sz="4000" dirty="0" err="1" smtClean="0"/>
              <a:t>dirige</a:t>
            </a:r>
            <a:r>
              <a:rPr lang="en-US" sz="4000" dirty="0" smtClean="0"/>
              <a:t> </a:t>
            </a:r>
            <a:r>
              <a:rPr lang="en-US" sz="4000" dirty="0" err="1" smtClean="0"/>
              <a:t>casos</a:t>
            </a:r>
            <a:r>
              <a:rPr lang="en-US" sz="4000" dirty="0" smtClean="0"/>
              <a:t> </a:t>
            </a:r>
            <a:r>
              <a:rPr lang="en-US" sz="4000" dirty="0" err="1" smtClean="0"/>
              <a:t>legales</a:t>
            </a:r>
            <a:r>
              <a:rPr lang="en-US" sz="4000" dirty="0" smtClean="0"/>
              <a:t>.  </a:t>
            </a:r>
            <a:r>
              <a:rPr lang="en-US" sz="4000" dirty="0" err="1" smtClean="0"/>
              <a:t>Hace</a:t>
            </a:r>
            <a:r>
              <a:rPr lang="en-US" sz="4000" dirty="0" smtClean="0"/>
              <a:t>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decisión</a:t>
            </a:r>
            <a:r>
              <a:rPr lang="en-US" sz="4000" dirty="0" smtClean="0"/>
              <a:t> al final.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mecánico/a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772400" cy="17526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Sabe</a:t>
            </a:r>
            <a:r>
              <a:rPr lang="en-US" sz="4000" dirty="0" smtClean="0"/>
              <a:t> </a:t>
            </a:r>
            <a:r>
              <a:rPr lang="en-US" sz="4000" dirty="0" err="1" smtClean="0"/>
              <a:t>como</a:t>
            </a:r>
            <a:r>
              <a:rPr lang="en-US" sz="4000" dirty="0" smtClean="0"/>
              <a:t> </a:t>
            </a:r>
            <a:r>
              <a:rPr lang="en-US" sz="4000" dirty="0" err="1" smtClean="0"/>
              <a:t>funcionan</a:t>
            </a:r>
            <a:r>
              <a:rPr lang="en-US" sz="4000" dirty="0" smtClean="0"/>
              <a:t> los </a:t>
            </a:r>
            <a:r>
              <a:rPr lang="en-US" sz="4000" dirty="0" err="1" smtClean="0"/>
              <a:t>coches</a:t>
            </a:r>
            <a:r>
              <a:rPr lang="en-US" sz="4000" dirty="0" smtClean="0"/>
              <a:t>. </a:t>
            </a:r>
          </a:p>
          <a:p>
            <a:r>
              <a:rPr lang="en-US" sz="4000" dirty="0" smtClean="0"/>
              <a:t> Le </a:t>
            </a:r>
            <a:r>
              <a:rPr lang="en-US" sz="4000" dirty="0" err="1" smtClean="0"/>
              <a:t>hace</a:t>
            </a:r>
            <a:r>
              <a:rPr lang="en-US" sz="4000" dirty="0" smtClean="0"/>
              <a:t> </a:t>
            </a:r>
            <a:r>
              <a:rPr lang="en-US" sz="4000" dirty="0" err="1" smtClean="0"/>
              <a:t>arreglos</a:t>
            </a:r>
            <a:r>
              <a:rPr lang="en-US" sz="4000" dirty="0" smtClean="0"/>
              <a:t> </a:t>
            </a:r>
            <a:r>
              <a:rPr lang="en-US" sz="4000" dirty="0" err="1" smtClean="0"/>
              <a:t>cuando</a:t>
            </a:r>
            <a:r>
              <a:rPr lang="en-US" sz="4000" dirty="0" smtClean="0"/>
              <a:t> hay un </a:t>
            </a:r>
            <a:r>
              <a:rPr lang="en-US" sz="4000" dirty="0" err="1" smtClean="0"/>
              <a:t>problema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El/la </a:t>
            </a:r>
            <a:r>
              <a:rPr lang="en-US" sz="5400" dirty="0" err="1" smtClean="0">
                <a:solidFill>
                  <a:srgbClr val="FFFF00"/>
                </a:solidFill>
              </a:rPr>
              <a:t>médico</a:t>
            </a:r>
            <a:r>
              <a:rPr lang="en-US" sz="5400" dirty="0" smtClean="0">
                <a:solidFill>
                  <a:srgbClr val="FFFF00"/>
                </a:solidFill>
              </a:rPr>
              <a:t>/a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Trabaja</a:t>
            </a:r>
            <a:r>
              <a:rPr lang="en-US" sz="4400" dirty="0" smtClean="0"/>
              <a:t> </a:t>
            </a:r>
            <a:r>
              <a:rPr lang="en-US" sz="4400" dirty="0" err="1" smtClean="0"/>
              <a:t>para</a:t>
            </a:r>
            <a:r>
              <a:rPr lang="en-US" sz="4400" dirty="0" smtClean="0"/>
              <a:t> la </a:t>
            </a:r>
            <a:r>
              <a:rPr lang="en-US" sz="4400" dirty="0" err="1" smtClean="0"/>
              <a:t>buena</a:t>
            </a:r>
            <a:r>
              <a:rPr lang="en-US" sz="4400" dirty="0" smtClean="0"/>
              <a:t> </a:t>
            </a:r>
            <a:r>
              <a:rPr lang="en-US" sz="4400" dirty="0" err="1" smtClean="0"/>
              <a:t>salud</a:t>
            </a:r>
            <a:r>
              <a:rPr lang="en-US" sz="4400" dirty="0" smtClean="0"/>
              <a:t> de </a:t>
            </a:r>
            <a:r>
              <a:rPr lang="en-US" sz="4400" dirty="0" err="1" smtClean="0"/>
              <a:t>otras</a:t>
            </a:r>
            <a:r>
              <a:rPr lang="en-US" sz="4400" dirty="0" smtClean="0"/>
              <a:t> personas.  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El /la </a:t>
            </a:r>
            <a:r>
              <a:rPr lang="en-US" dirty="0" err="1" smtClean="0">
                <a:solidFill>
                  <a:srgbClr val="FFFF00"/>
                </a:solidFill>
              </a:rPr>
              <a:t>militar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0163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músico/a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766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Toca</a:t>
            </a:r>
            <a:r>
              <a:rPr lang="en-US" sz="4000" dirty="0" smtClean="0"/>
              <a:t> un </a:t>
            </a:r>
            <a:r>
              <a:rPr lang="en-US" sz="4000" dirty="0" err="1" smtClean="0"/>
              <a:t>instrumento</a:t>
            </a:r>
            <a:r>
              <a:rPr lang="en-US" sz="4000" dirty="0" smtClean="0"/>
              <a:t> y/o </a:t>
            </a:r>
            <a:r>
              <a:rPr lang="en-US" sz="4000" dirty="0" err="1" smtClean="0"/>
              <a:t>canta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su</a:t>
            </a:r>
            <a:r>
              <a:rPr lang="en-US" sz="4000" dirty="0" smtClean="0"/>
              <a:t> </a:t>
            </a:r>
            <a:r>
              <a:rPr lang="en-US" sz="4000" dirty="0" err="1" smtClean="0"/>
              <a:t>profesión</a:t>
            </a:r>
            <a:r>
              <a:rPr lang="en-US" sz="4000" dirty="0" smtClean="0"/>
              <a:t>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niñero/a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620000" cy="17526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Cuida</a:t>
            </a:r>
            <a:r>
              <a:rPr lang="en-US" sz="4000" dirty="0" smtClean="0"/>
              <a:t> a los </a:t>
            </a:r>
            <a:r>
              <a:rPr lang="en-US" sz="4000" dirty="0" err="1" smtClean="0"/>
              <a:t>niños</a:t>
            </a:r>
            <a:r>
              <a:rPr lang="en-US" sz="4000" dirty="0" smtClean="0"/>
              <a:t> de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familia</a:t>
            </a:r>
            <a:r>
              <a:rPr lang="en-US" sz="4000" dirty="0" smtClean="0"/>
              <a:t> </a:t>
            </a:r>
            <a:r>
              <a:rPr lang="en-US" sz="4000" dirty="0" err="1" smtClean="0"/>
              <a:t>cuando</a:t>
            </a:r>
            <a:r>
              <a:rPr lang="en-US" sz="4000" dirty="0" smtClean="0"/>
              <a:t> los padres </a:t>
            </a:r>
            <a:r>
              <a:rPr lang="en-US" sz="4000" dirty="0" err="1" smtClean="0"/>
              <a:t>salen</a:t>
            </a:r>
            <a:r>
              <a:rPr lang="en-US" sz="4000" dirty="0" smtClean="0"/>
              <a:t> o </a:t>
            </a:r>
            <a:r>
              <a:rPr lang="en-US" sz="4000" dirty="0" err="1" smtClean="0"/>
              <a:t>trabajan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operador/a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934200" cy="17526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Alguien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maneja</a:t>
            </a:r>
            <a:r>
              <a:rPr lang="en-US" sz="4000" dirty="0" smtClean="0"/>
              <a:t> un </a:t>
            </a:r>
            <a:r>
              <a:rPr lang="en-US" sz="4000" dirty="0" err="1" smtClean="0"/>
              <a:t>tipo</a:t>
            </a:r>
            <a:r>
              <a:rPr lang="en-US" sz="4000" dirty="0" smtClean="0"/>
              <a:t> de </a:t>
            </a:r>
            <a:r>
              <a:rPr lang="en-US" sz="4000" dirty="0" err="1" smtClean="0"/>
              <a:t>máquina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su</a:t>
            </a:r>
            <a:r>
              <a:rPr lang="en-US" sz="4000" dirty="0" smtClean="0"/>
              <a:t> </a:t>
            </a:r>
            <a:r>
              <a:rPr lang="en-US" sz="4000" dirty="0" err="1" smtClean="0"/>
              <a:t>profesión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agricultor/a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3124200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Vive en </a:t>
            </a:r>
            <a:r>
              <a:rPr lang="en-US" sz="4000" dirty="0" err="1" smtClean="0"/>
              <a:t>una</a:t>
            </a:r>
            <a:r>
              <a:rPr lang="en-US" sz="4000" dirty="0" smtClean="0"/>
              <a:t> </a:t>
            </a:r>
            <a:r>
              <a:rPr lang="en-US" sz="4000" dirty="0" err="1" smtClean="0"/>
              <a:t>finca</a:t>
            </a:r>
            <a:r>
              <a:rPr lang="en-US" sz="4000" dirty="0" smtClean="0"/>
              <a:t> en el campo.  Se </a:t>
            </a:r>
            <a:r>
              <a:rPr lang="en-US" sz="4000" dirty="0" err="1" smtClean="0"/>
              <a:t>dedica</a:t>
            </a:r>
            <a:r>
              <a:rPr lang="en-US" sz="4000" dirty="0" smtClean="0"/>
              <a:t> a la </a:t>
            </a:r>
            <a:r>
              <a:rPr lang="en-US" sz="4000" dirty="0" err="1" smtClean="0"/>
              <a:t>agricultura</a:t>
            </a:r>
            <a:r>
              <a:rPr lang="en-US" sz="4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 la peluquero/a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76600"/>
            <a:ext cx="6248400" cy="236220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Esta</a:t>
            </a:r>
            <a:r>
              <a:rPr lang="en-US" sz="4400" dirty="0" smtClean="0"/>
              <a:t> persona </a:t>
            </a:r>
            <a:r>
              <a:rPr lang="en-US" sz="4400" dirty="0" err="1" smtClean="0"/>
              <a:t>te</a:t>
            </a:r>
            <a:r>
              <a:rPr lang="en-US" sz="4400" dirty="0" smtClean="0"/>
              <a:t> </a:t>
            </a:r>
            <a:r>
              <a:rPr lang="en-US" sz="4400" dirty="0" err="1" smtClean="0"/>
              <a:t>corta</a:t>
            </a:r>
            <a:r>
              <a:rPr lang="en-US" sz="4400" dirty="0" smtClean="0"/>
              <a:t> y/o </a:t>
            </a:r>
            <a:r>
              <a:rPr lang="en-US" sz="4400" dirty="0" err="1" smtClean="0"/>
              <a:t>te</a:t>
            </a:r>
            <a:r>
              <a:rPr lang="en-US" sz="4400" dirty="0" smtClean="0"/>
              <a:t> </a:t>
            </a:r>
            <a:r>
              <a:rPr lang="en-US" sz="4400" dirty="0" err="1" smtClean="0"/>
              <a:t>tinta</a:t>
            </a:r>
            <a:r>
              <a:rPr lang="en-US" sz="4400" dirty="0" smtClean="0"/>
              <a:t> el </a:t>
            </a:r>
            <a:r>
              <a:rPr lang="en-US" sz="4400" dirty="0" err="1" smtClean="0"/>
              <a:t>pelo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salvavidas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Vigila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piscina</a:t>
            </a:r>
            <a:r>
              <a:rPr lang="en-US" dirty="0" smtClean="0"/>
              <a:t> o </a:t>
            </a:r>
            <a:r>
              <a:rPr lang="en-US" dirty="0" err="1" smtClean="0"/>
              <a:t>lago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nadie</a:t>
            </a:r>
            <a:r>
              <a:rPr lang="en-US" dirty="0" smtClean="0"/>
              <a:t> se </a:t>
            </a:r>
            <a:r>
              <a:rPr lang="en-US" dirty="0" err="1" smtClean="0"/>
              <a:t>desahogue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secretario/a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8153400" cy="17526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Ayuda</a:t>
            </a:r>
            <a:r>
              <a:rPr lang="en-US" sz="4000" dirty="0" smtClean="0"/>
              <a:t> a un hombre de </a:t>
            </a:r>
            <a:r>
              <a:rPr lang="en-US" sz="4000" dirty="0" err="1" smtClean="0"/>
              <a:t>negocios</a:t>
            </a:r>
            <a:r>
              <a:rPr lang="en-US" sz="4000" dirty="0" smtClean="0"/>
              <a:t>, </a:t>
            </a:r>
            <a:r>
              <a:rPr lang="en-US" sz="4000" dirty="0" err="1" smtClean="0"/>
              <a:t>abogado</a:t>
            </a:r>
            <a:r>
              <a:rPr lang="en-US" sz="4000" dirty="0" smtClean="0"/>
              <a:t>, director, etc. </a:t>
            </a:r>
            <a:r>
              <a:rPr lang="en-US" sz="4000" dirty="0" err="1" smtClean="0"/>
              <a:t>hacer</a:t>
            </a:r>
            <a:r>
              <a:rPr lang="en-US" sz="4000" dirty="0" smtClean="0"/>
              <a:t> </a:t>
            </a:r>
            <a:r>
              <a:rPr lang="en-US" sz="4000" dirty="0" err="1" smtClean="0"/>
              <a:t>documentos</a:t>
            </a:r>
            <a:r>
              <a:rPr lang="en-US" sz="4000" dirty="0" smtClean="0"/>
              <a:t>, </a:t>
            </a:r>
            <a:r>
              <a:rPr lang="en-US" sz="4000" dirty="0" err="1" smtClean="0"/>
              <a:t>llamadas</a:t>
            </a:r>
            <a:r>
              <a:rPr lang="en-US" sz="4000" dirty="0" smtClean="0"/>
              <a:t> y </a:t>
            </a:r>
            <a:r>
              <a:rPr lang="en-US" sz="4000" dirty="0" err="1" smtClean="0"/>
              <a:t>otras</a:t>
            </a:r>
            <a:r>
              <a:rPr lang="en-US" sz="4000" dirty="0" smtClean="0"/>
              <a:t> </a:t>
            </a:r>
            <a:r>
              <a:rPr lang="en-US" sz="4000" dirty="0" err="1" smtClean="0"/>
              <a:t>tareas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</a:t>
            </a:r>
            <a:r>
              <a:rPr lang="es-ES_tradnl" sz="6000" dirty="0">
                <a:solidFill>
                  <a:srgbClr val="FFFF00"/>
                </a:solidFill>
              </a:rPr>
              <a:t>técnico/a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Arregla</a:t>
            </a:r>
            <a:r>
              <a:rPr lang="en-US" sz="4000" dirty="0" smtClean="0"/>
              <a:t> </a:t>
            </a:r>
            <a:r>
              <a:rPr lang="en-US" sz="4000" dirty="0" err="1" smtClean="0"/>
              <a:t>equipamiento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El/la </a:t>
            </a:r>
            <a:r>
              <a:rPr lang="en-US" sz="5400" dirty="0" err="1" smtClean="0">
                <a:solidFill>
                  <a:srgbClr val="FFFF00"/>
                </a:solidFill>
              </a:rPr>
              <a:t>terapista</a:t>
            </a:r>
            <a:r>
              <a:rPr lang="en-US" sz="5400" dirty="0" smtClean="0">
                <a:solidFill>
                  <a:srgbClr val="FFFF00"/>
                </a:solidFill>
              </a:rPr>
              <a:t> </a:t>
            </a:r>
            <a:r>
              <a:rPr lang="en-US" sz="5400" dirty="0" err="1" smtClean="0">
                <a:solidFill>
                  <a:srgbClr val="FFFF00"/>
                </a:solidFill>
              </a:rPr>
              <a:t>físico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6400800" cy="1752600"/>
          </a:xfrm>
        </p:spPr>
        <p:txBody>
          <a:bodyPr>
            <a:noAutofit/>
          </a:bodyPr>
          <a:lstStyle/>
          <a:p>
            <a:r>
              <a:rPr lang="en-US" sz="4400" dirty="0" err="1" smtClean="0"/>
              <a:t>Hace</a:t>
            </a:r>
            <a:r>
              <a:rPr lang="en-US" sz="4400" dirty="0" smtClean="0"/>
              <a:t> </a:t>
            </a:r>
            <a:r>
              <a:rPr lang="en-US" sz="4400" dirty="0" err="1" smtClean="0"/>
              <a:t>ejercios</a:t>
            </a:r>
            <a:r>
              <a:rPr lang="en-US" sz="4400" dirty="0" smtClean="0"/>
              <a:t> con </a:t>
            </a:r>
            <a:r>
              <a:rPr lang="en-US" sz="4400" dirty="0" err="1" smtClean="0"/>
              <a:t>una</a:t>
            </a:r>
            <a:r>
              <a:rPr lang="en-US" sz="4400" dirty="0" smtClean="0"/>
              <a:t> persona </a:t>
            </a:r>
            <a:r>
              <a:rPr lang="en-US" sz="4400" dirty="0" err="1" smtClean="0"/>
              <a:t>dañada</a:t>
            </a:r>
            <a:r>
              <a:rPr lang="en-US" sz="4400" dirty="0" smtClean="0"/>
              <a:t> </a:t>
            </a:r>
            <a:r>
              <a:rPr lang="en-US" sz="4400" dirty="0" err="1" smtClean="0"/>
              <a:t>para</a:t>
            </a:r>
            <a:r>
              <a:rPr lang="en-US" sz="4400" dirty="0" smtClean="0"/>
              <a:t> </a:t>
            </a:r>
            <a:r>
              <a:rPr lang="en-US" sz="4400" dirty="0" err="1" smtClean="0"/>
              <a:t>que</a:t>
            </a:r>
            <a:r>
              <a:rPr lang="en-US" sz="4400" dirty="0" smtClean="0"/>
              <a:t> se </a:t>
            </a:r>
            <a:r>
              <a:rPr lang="en-US" sz="4400" dirty="0" err="1" smtClean="0"/>
              <a:t>mejore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Un / </a:t>
            </a:r>
            <a:r>
              <a:rPr lang="en-US" sz="4800" dirty="0" err="1" smtClean="0">
                <a:solidFill>
                  <a:srgbClr val="FFFF00"/>
                </a:solidFill>
              </a:rPr>
              <a:t>una</a:t>
            </a:r>
            <a:r>
              <a:rPr lang="en-US" sz="4800" dirty="0" smtClean="0">
                <a:solidFill>
                  <a:srgbClr val="FFFF00"/>
                </a:solidFill>
              </a:rPr>
              <a:t> </a:t>
            </a:r>
            <a:r>
              <a:rPr lang="en-US" sz="4800" dirty="0" err="1" smtClean="0">
                <a:solidFill>
                  <a:srgbClr val="FFFF00"/>
                </a:solidFill>
              </a:rPr>
              <a:t>trabajador</a:t>
            </a:r>
            <a:r>
              <a:rPr lang="en-US" sz="4800" dirty="0" smtClean="0">
                <a:solidFill>
                  <a:srgbClr val="FFFF00"/>
                </a:solidFill>
              </a:rPr>
              <a:t>/a social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2438400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Conecta</a:t>
            </a:r>
            <a:r>
              <a:rPr lang="en-US" sz="4800" dirty="0" smtClean="0"/>
              <a:t> a </a:t>
            </a:r>
            <a:r>
              <a:rPr lang="en-US" sz="4800" dirty="0" err="1" smtClean="0"/>
              <a:t>su</a:t>
            </a:r>
            <a:r>
              <a:rPr lang="en-US" sz="4800" dirty="0" smtClean="0"/>
              <a:t> </a:t>
            </a:r>
            <a:r>
              <a:rPr lang="en-US" sz="4800" dirty="0" err="1" smtClean="0"/>
              <a:t>cliente</a:t>
            </a:r>
            <a:r>
              <a:rPr lang="en-US" sz="4800" dirty="0" smtClean="0"/>
              <a:t> con </a:t>
            </a:r>
            <a:r>
              <a:rPr lang="en-US" sz="4800" dirty="0" err="1" smtClean="0"/>
              <a:t>recursos</a:t>
            </a:r>
            <a:r>
              <a:rPr lang="en-US" sz="4800" dirty="0" smtClean="0"/>
              <a:t> de la </a:t>
            </a:r>
            <a:r>
              <a:rPr lang="en-US" sz="4800" dirty="0" err="1" smtClean="0"/>
              <a:t>comunidad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600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6000" dirty="0">
                <a:solidFill>
                  <a:srgbClr val="FFFF00"/>
                </a:solidFill>
              </a:rPr>
              <a:t>el/la</a:t>
            </a:r>
            <a:r>
              <a:rPr lang="es-ES_tradnl" sz="6000" dirty="0"/>
              <a:t> </a:t>
            </a:r>
            <a:r>
              <a:rPr lang="es-ES_tradnl" sz="6000" dirty="0">
                <a:solidFill>
                  <a:srgbClr val="FFFF00"/>
                </a:solidFill>
              </a:rPr>
              <a:t>veterinario/a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24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Trabaja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la </a:t>
            </a:r>
            <a:r>
              <a:rPr lang="en-US" sz="4000" dirty="0" err="1" smtClean="0"/>
              <a:t>buena</a:t>
            </a:r>
            <a:r>
              <a:rPr lang="en-US" sz="4000" dirty="0" smtClean="0"/>
              <a:t> </a:t>
            </a:r>
            <a:r>
              <a:rPr lang="en-US" sz="4000" dirty="0" err="1" smtClean="0"/>
              <a:t>salud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animales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voluntario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Hace</a:t>
            </a:r>
            <a:r>
              <a:rPr lang="en-US" sz="4400" dirty="0" smtClean="0"/>
              <a:t> </a:t>
            </a:r>
            <a:r>
              <a:rPr lang="en-US" sz="4400" dirty="0" err="1" smtClean="0"/>
              <a:t>algún</a:t>
            </a:r>
            <a:r>
              <a:rPr lang="en-US" sz="4400" dirty="0" smtClean="0"/>
              <a:t> </a:t>
            </a:r>
            <a:r>
              <a:rPr lang="en-US" sz="4400" dirty="0" err="1" smtClean="0"/>
              <a:t>tipo</a:t>
            </a:r>
            <a:r>
              <a:rPr lang="en-US" sz="4400" dirty="0" smtClean="0"/>
              <a:t> de </a:t>
            </a:r>
            <a:r>
              <a:rPr lang="en-US" sz="4400" dirty="0" err="1" smtClean="0"/>
              <a:t>trabajo</a:t>
            </a:r>
            <a:r>
              <a:rPr lang="en-US" sz="4400" dirty="0" smtClean="0"/>
              <a:t> </a:t>
            </a:r>
            <a:r>
              <a:rPr lang="en-US" sz="4400" dirty="0" err="1" smtClean="0"/>
              <a:t>caritario</a:t>
            </a:r>
            <a:r>
              <a:rPr lang="en-US" sz="4400" dirty="0" smtClean="0"/>
              <a:t> sin </a:t>
            </a:r>
            <a:r>
              <a:rPr lang="en-US" sz="4400" dirty="0" err="1" smtClean="0"/>
              <a:t>recibir</a:t>
            </a:r>
            <a:r>
              <a:rPr lang="en-US" sz="4400" dirty="0" smtClean="0"/>
              <a:t> </a:t>
            </a:r>
            <a:r>
              <a:rPr lang="en-US" sz="4400" dirty="0" err="1" smtClean="0"/>
              <a:t>dinero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arquitecto/a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Diseña</a:t>
            </a:r>
            <a:r>
              <a:rPr lang="en-US" sz="4400" dirty="0" smtClean="0"/>
              <a:t> y </a:t>
            </a:r>
            <a:r>
              <a:rPr lang="en-US" sz="4400" dirty="0" err="1" smtClean="0"/>
              <a:t>dibuja</a:t>
            </a:r>
            <a:r>
              <a:rPr lang="en-US" sz="4400" dirty="0" smtClean="0"/>
              <a:t> </a:t>
            </a:r>
            <a:r>
              <a:rPr lang="en-US" sz="4400" dirty="0" err="1" smtClean="0"/>
              <a:t>edificios</a:t>
            </a:r>
            <a:r>
              <a:rPr lang="en-US" sz="4400" dirty="0" smtClean="0"/>
              <a:t> y/o casas.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artesano/a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Se </a:t>
            </a:r>
            <a:r>
              <a:rPr lang="en-US" sz="4000" dirty="0" err="1" smtClean="0"/>
              <a:t>dedica</a:t>
            </a:r>
            <a:r>
              <a:rPr lang="en-US" sz="4000" dirty="0" smtClean="0"/>
              <a:t> a </a:t>
            </a:r>
            <a:r>
              <a:rPr lang="en-US" sz="4000" dirty="0" err="1" smtClean="0"/>
              <a:t>hacer</a:t>
            </a:r>
            <a:r>
              <a:rPr lang="en-US" sz="4000" dirty="0" smtClean="0"/>
              <a:t> </a:t>
            </a:r>
            <a:r>
              <a:rPr lang="en-US" sz="4000" dirty="0" err="1" smtClean="0"/>
              <a:t>productos</a:t>
            </a:r>
            <a:r>
              <a:rPr lang="en-US" sz="4000" dirty="0" smtClean="0"/>
              <a:t> </a:t>
            </a:r>
            <a:r>
              <a:rPr lang="en-US" sz="4000" dirty="0" err="1" smtClean="0"/>
              <a:t>como</a:t>
            </a:r>
            <a:r>
              <a:rPr lang="en-US" sz="4000" dirty="0" smtClean="0"/>
              <a:t> </a:t>
            </a:r>
            <a:r>
              <a:rPr lang="en-US" sz="4000" dirty="0" err="1" smtClean="0"/>
              <a:t>muebles</a:t>
            </a:r>
            <a:r>
              <a:rPr lang="en-US" sz="4000" dirty="0" smtClean="0"/>
              <a:t>, </a:t>
            </a:r>
            <a:r>
              <a:rPr lang="en-US" sz="4000" dirty="0" err="1" smtClean="0"/>
              <a:t>gabinetes</a:t>
            </a:r>
            <a:r>
              <a:rPr lang="en-US" sz="4000" dirty="0" smtClean="0"/>
              <a:t> u </a:t>
            </a:r>
            <a:r>
              <a:rPr lang="en-US" sz="4000" dirty="0" err="1" smtClean="0"/>
              <a:t>otras</a:t>
            </a:r>
            <a:r>
              <a:rPr lang="en-US" sz="4000" dirty="0" smtClean="0"/>
              <a:t> </a:t>
            </a:r>
            <a:r>
              <a:rPr lang="en-US" sz="4000" dirty="0" err="1" smtClean="0"/>
              <a:t>cosas</a:t>
            </a:r>
            <a:r>
              <a:rPr lang="en-US" sz="4000" dirty="0" smtClean="0"/>
              <a:t> a </a:t>
            </a:r>
            <a:r>
              <a:rPr lang="en-US" sz="4000" dirty="0" err="1" smtClean="0"/>
              <a:t>mano</a:t>
            </a:r>
            <a:r>
              <a:rPr lang="en-US" sz="4000" dirty="0" smtClean="0"/>
              <a:t>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asistente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32766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Sirve</a:t>
            </a:r>
            <a:r>
              <a:rPr lang="en-US" sz="4000" dirty="0" smtClean="0"/>
              <a:t> </a:t>
            </a:r>
            <a:r>
              <a:rPr lang="en-US" sz="4000" dirty="0" err="1" smtClean="0"/>
              <a:t>como</a:t>
            </a:r>
            <a:r>
              <a:rPr lang="en-US" sz="4000" dirty="0" smtClean="0"/>
              <a:t> </a:t>
            </a:r>
            <a:r>
              <a:rPr lang="en-US" sz="4000" dirty="0" err="1" smtClean="0"/>
              <a:t>ayudante</a:t>
            </a:r>
            <a:r>
              <a:rPr lang="en-US" sz="4000" dirty="0" smtClean="0"/>
              <a:t> de </a:t>
            </a:r>
            <a:r>
              <a:rPr lang="en-US" sz="4000" dirty="0" err="1" smtClean="0"/>
              <a:t>otra</a:t>
            </a:r>
            <a:r>
              <a:rPr lang="en-US" sz="4000" dirty="0" smtClean="0"/>
              <a:t> persona </a:t>
            </a:r>
            <a:r>
              <a:rPr lang="en-US" sz="4000" dirty="0" err="1" smtClean="0"/>
              <a:t>profesional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676401"/>
            <a:ext cx="7620000" cy="1924050"/>
          </a:xfrm>
        </p:spPr>
        <p:txBody>
          <a:bodyPr>
            <a:normAutofit fontScale="90000"/>
          </a:bodyPr>
          <a:lstStyle/>
          <a:p>
            <a:r>
              <a:rPr lang="es-ES_tradnl" sz="6000" dirty="0">
                <a:solidFill>
                  <a:srgbClr val="FFFF00"/>
                </a:solidFill>
              </a:rPr>
              <a:t>el bailarín</a:t>
            </a:r>
            <a:r>
              <a:rPr lang="en-US" sz="6000" dirty="0">
                <a:solidFill>
                  <a:srgbClr val="FFFF00"/>
                </a:solidFill>
              </a:rPr>
              <a:t/>
            </a:r>
            <a:br>
              <a:rPr lang="en-US" sz="6000" dirty="0">
                <a:solidFill>
                  <a:srgbClr val="FFFF00"/>
                </a:solidFill>
              </a:rPr>
            </a:br>
            <a:r>
              <a:rPr lang="es-ES_tradnl" sz="6000" dirty="0">
                <a:solidFill>
                  <a:srgbClr val="FFFF00"/>
                </a:solidFill>
              </a:rPr>
              <a:t>la bailarina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Persona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practica</a:t>
            </a:r>
            <a:r>
              <a:rPr lang="en-US" sz="4000" dirty="0" smtClean="0"/>
              <a:t> el </a:t>
            </a:r>
            <a:r>
              <a:rPr lang="en-US" sz="4000" dirty="0" err="1" smtClean="0"/>
              <a:t>baile</a:t>
            </a:r>
            <a:r>
              <a:rPr lang="en-US" sz="4000" dirty="0" smtClean="0"/>
              <a:t> </a:t>
            </a:r>
            <a:r>
              <a:rPr lang="en-US" sz="4000" dirty="0" err="1" smtClean="0"/>
              <a:t>como</a:t>
            </a:r>
            <a:r>
              <a:rPr lang="en-US" sz="4000" dirty="0" smtClean="0"/>
              <a:t> </a:t>
            </a:r>
            <a:r>
              <a:rPr lang="en-US" sz="4000" dirty="0" err="1" smtClean="0"/>
              <a:t>profesión</a:t>
            </a:r>
            <a:r>
              <a:rPr lang="en-US" sz="4000" dirty="0" smtClean="0"/>
              <a:t>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 bombero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3200400"/>
            <a:ext cx="8077200" cy="29718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Trabaja</a:t>
            </a:r>
            <a:r>
              <a:rPr lang="en-US" sz="4000" dirty="0" smtClean="0"/>
              <a:t> con un </a:t>
            </a:r>
            <a:r>
              <a:rPr lang="en-US" sz="4000" dirty="0" err="1" smtClean="0"/>
              <a:t>equipo</a:t>
            </a:r>
            <a:r>
              <a:rPr lang="en-US" sz="4000" dirty="0" smtClean="0"/>
              <a:t> </a:t>
            </a:r>
            <a:r>
              <a:rPr lang="en-US" sz="4000" dirty="0" err="1" smtClean="0"/>
              <a:t>para</a:t>
            </a:r>
            <a:r>
              <a:rPr lang="en-US" sz="4000" dirty="0" smtClean="0"/>
              <a:t> </a:t>
            </a:r>
            <a:r>
              <a:rPr lang="en-US" sz="4000" dirty="0" err="1" smtClean="0"/>
              <a:t>extinguir</a:t>
            </a:r>
            <a:r>
              <a:rPr lang="en-US" sz="4000" dirty="0" smtClean="0"/>
              <a:t> </a:t>
            </a:r>
            <a:r>
              <a:rPr lang="en-US" sz="4000" dirty="0" err="1" smtClean="0"/>
              <a:t>fuegos</a:t>
            </a:r>
            <a:r>
              <a:rPr lang="en-US" sz="4000" dirty="0" smtClean="0"/>
              <a:t> y </a:t>
            </a:r>
            <a:r>
              <a:rPr lang="en-US" sz="4000" dirty="0" err="1" smtClean="0"/>
              <a:t>salvar</a:t>
            </a:r>
            <a:r>
              <a:rPr lang="en-US" sz="4000" dirty="0" smtClean="0"/>
              <a:t> a personas </a:t>
            </a:r>
            <a:r>
              <a:rPr lang="en-US" sz="4000" dirty="0" err="1" smtClean="0"/>
              <a:t>que</a:t>
            </a:r>
            <a:r>
              <a:rPr lang="en-US" sz="4000" dirty="0" smtClean="0"/>
              <a:t> se </a:t>
            </a:r>
            <a:r>
              <a:rPr lang="en-US" sz="4000" dirty="0" err="1" smtClean="0"/>
              <a:t>encuentran</a:t>
            </a:r>
            <a:r>
              <a:rPr lang="en-US" sz="4000" dirty="0" smtClean="0"/>
              <a:t> en </a:t>
            </a:r>
            <a:r>
              <a:rPr lang="en-US" sz="4000" dirty="0" err="1" smtClean="0"/>
              <a:t>peligro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_tradnl" sz="5400" dirty="0">
                <a:solidFill>
                  <a:srgbClr val="FFFF00"/>
                </a:solidFill>
              </a:rPr>
              <a:t>el/la cartero/a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124200"/>
            <a:ext cx="64008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Te </a:t>
            </a:r>
            <a:r>
              <a:rPr lang="en-US" sz="4000" dirty="0" err="1" smtClean="0"/>
              <a:t>deja</a:t>
            </a:r>
            <a:r>
              <a:rPr lang="en-US" sz="4000" dirty="0" smtClean="0"/>
              <a:t> </a:t>
            </a:r>
            <a:r>
              <a:rPr lang="en-US" sz="4000" dirty="0" err="1" smtClean="0"/>
              <a:t>cartas</a:t>
            </a:r>
            <a:r>
              <a:rPr lang="en-US" sz="4000" dirty="0" smtClean="0"/>
              <a:t>, </a:t>
            </a:r>
            <a:r>
              <a:rPr lang="en-US" sz="4000" dirty="0" err="1" smtClean="0"/>
              <a:t>revistas</a:t>
            </a:r>
            <a:r>
              <a:rPr lang="en-US" sz="4000" dirty="0" smtClean="0"/>
              <a:t>, </a:t>
            </a:r>
            <a:r>
              <a:rPr lang="en-US" sz="4000" dirty="0" err="1" smtClean="0"/>
              <a:t>facturas</a:t>
            </a:r>
            <a:r>
              <a:rPr lang="en-US" sz="4000" dirty="0" smtClean="0"/>
              <a:t> y </a:t>
            </a:r>
            <a:r>
              <a:rPr lang="en-US" sz="4000" dirty="0" err="1" smtClean="0"/>
              <a:t>otros</a:t>
            </a:r>
            <a:r>
              <a:rPr lang="en-US" sz="4000" dirty="0" smtClean="0"/>
              <a:t> </a:t>
            </a:r>
            <a:r>
              <a:rPr lang="en-US" sz="4000" dirty="0" err="1" smtClean="0"/>
              <a:t>anuncios</a:t>
            </a:r>
            <a:r>
              <a:rPr lang="en-US" sz="4000" dirty="0" smtClean="0"/>
              <a:t> en el </a:t>
            </a:r>
            <a:r>
              <a:rPr lang="en-US" sz="4000" dirty="0" err="1" smtClean="0"/>
              <a:t>buzón</a:t>
            </a:r>
            <a:r>
              <a:rPr lang="en-US" sz="4000" dirty="0" smtClean="0"/>
              <a:t> de </a:t>
            </a:r>
            <a:r>
              <a:rPr lang="en-US" sz="4000" dirty="0" err="1" smtClean="0"/>
              <a:t>tu</a:t>
            </a:r>
            <a:r>
              <a:rPr lang="en-US" sz="4000" dirty="0" smtClean="0"/>
              <a:t> casa.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525</Words>
  <Application>Microsoft Office PowerPoint</Application>
  <PresentationFormat>On-screen Show (4:3)</PresentationFormat>
  <Paragraphs>73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Office Theme</vt:lpstr>
      <vt:lpstr>Introduccion a las profesiones</vt:lpstr>
      <vt:lpstr>el/ la abogado/a </vt:lpstr>
      <vt:lpstr>el/la agricultor/a </vt:lpstr>
      <vt:lpstr>el/la arquitecto/a </vt:lpstr>
      <vt:lpstr>el/la artesano/a </vt:lpstr>
      <vt:lpstr>el/la asistente </vt:lpstr>
      <vt:lpstr>el bailarín la bailarina </vt:lpstr>
      <vt:lpstr>el bombero </vt:lpstr>
      <vt:lpstr>el/la cartero/a </vt:lpstr>
      <vt:lpstr>El chofer</vt:lpstr>
      <vt:lpstr>El/la consejero/a</vt:lpstr>
      <vt:lpstr>el/la contador/a </vt:lpstr>
      <vt:lpstr>el/la deportista  </vt:lpstr>
      <vt:lpstr>el/ la dueño/a </vt:lpstr>
      <vt:lpstr>El empleado</vt:lpstr>
      <vt:lpstr>El/la enfermero/a</vt:lpstr>
      <vt:lpstr>El/la entrenador/a</vt:lpstr>
      <vt:lpstr>el/ la escritor/a </vt:lpstr>
      <vt:lpstr>el/la gerente </vt:lpstr>
      <vt:lpstr>el hombre de negocios/ la mujer de negocios </vt:lpstr>
      <vt:lpstr>el/ la ingeniero/a </vt:lpstr>
      <vt:lpstr>el /la jefe/a </vt:lpstr>
      <vt:lpstr>el/ la juez/a </vt:lpstr>
      <vt:lpstr>el/ la mecánico/a </vt:lpstr>
      <vt:lpstr>El/la médico/a</vt:lpstr>
      <vt:lpstr>El /la militar</vt:lpstr>
      <vt:lpstr>el/ la músico/a</vt:lpstr>
      <vt:lpstr>el/ la niñero/a </vt:lpstr>
      <vt:lpstr>el/la operador/a </vt:lpstr>
      <vt:lpstr>el/ la peluquero/a </vt:lpstr>
      <vt:lpstr>el/la salvavidas </vt:lpstr>
      <vt:lpstr>el/la secretario/a </vt:lpstr>
      <vt:lpstr>el/la técnico/a </vt:lpstr>
      <vt:lpstr>El/la terapista físico</vt:lpstr>
      <vt:lpstr>Un / una trabajador/a social</vt:lpstr>
      <vt:lpstr>el/la veterinario/a </vt:lpstr>
      <vt:lpstr>el/la voluntario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a las profesiones</dc:title>
  <dc:creator>Owner</dc:creator>
  <cp:lastModifiedBy>Nicolle Schroeder</cp:lastModifiedBy>
  <cp:revision>16</cp:revision>
  <cp:lastPrinted>2013-05-13T15:35:31Z</cp:lastPrinted>
  <dcterms:created xsi:type="dcterms:W3CDTF">2013-05-13T02:02:20Z</dcterms:created>
  <dcterms:modified xsi:type="dcterms:W3CDTF">2014-05-20T15:11:53Z</dcterms:modified>
</cp:coreProperties>
</file>